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62" r:id="rId5"/>
    <p:sldId id="259" r:id="rId6"/>
    <p:sldId id="261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A9F72-0DAD-4BD0-884B-12E02057765F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05F208-EC2C-4685-8486-8662D1F373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77511-3439-4543-913A-173D06CE0298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9A579A-713D-43FB-B1D9-334C25F62E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77511-3439-4543-913A-173D06CE0298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A579A-713D-43FB-B1D9-334C25F62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59A579A-713D-43FB-B1D9-334C25F62E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77511-3439-4543-913A-173D06CE0298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77511-3439-4543-913A-173D06CE0298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59A579A-713D-43FB-B1D9-334C25F62E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77511-3439-4543-913A-173D06CE0298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9A579A-713D-43FB-B1D9-334C25F62E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D677511-3439-4543-913A-173D06CE0298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A579A-713D-43FB-B1D9-334C25F62E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77511-3439-4543-913A-173D06CE0298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59A579A-713D-43FB-B1D9-334C25F62E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77511-3439-4543-913A-173D06CE0298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59A579A-713D-43FB-B1D9-334C25F62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77511-3439-4543-913A-173D06CE0298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59A579A-713D-43FB-B1D9-334C25F62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9A579A-713D-43FB-B1D9-334C25F62E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77511-3439-4543-913A-173D06CE0298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59A579A-713D-43FB-B1D9-334C25F62E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D677511-3439-4543-913A-173D06CE0298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D677511-3439-4543-913A-173D06CE0298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9A579A-713D-43FB-B1D9-334C25F62E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Canada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</a:t>
            </a:r>
            <a:r>
              <a:rPr lang="en-US" dirty="0" smtClean="0"/>
              <a:t>ade </a:t>
            </a:r>
            <a:r>
              <a:rPr lang="en-US" dirty="0"/>
              <a:t>up of immigrants </a:t>
            </a:r>
            <a:r>
              <a:rPr lang="en-US" dirty="0" smtClean="0"/>
              <a:t>and descendents of Native Americans</a:t>
            </a:r>
            <a:endParaRPr lang="en-US" dirty="0"/>
          </a:p>
          <a:p>
            <a:r>
              <a:rPr lang="en-US" dirty="0" smtClean="0"/>
              <a:t>came </a:t>
            </a:r>
            <a:r>
              <a:rPr lang="en-US" dirty="0"/>
              <a:t>to Canada in search of political and religious freedom, economic and educational opportunities, and refuge from </a:t>
            </a:r>
            <a:r>
              <a:rPr lang="en-US" dirty="0" smtClean="0"/>
              <a:t>wars</a:t>
            </a:r>
            <a:endParaRPr lang="en-US" dirty="0"/>
          </a:p>
          <a:p>
            <a:r>
              <a:rPr lang="en-US" dirty="0"/>
              <a:t>The Loyalists (colonists who remained loyal to the British government) fled to Canada after the American </a:t>
            </a:r>
            <a:r>
              <a:rPr lang="en-US" dirty="0" smtClean="0"/>
              <a:t>Revolution</a:t>
            </a:r>
            <a:endParaRPr lang="en-US" dirty="0"/>
          </a:p>
          <a:p>
            <a:r>
              <a:rPr lang="en-US" dirty="0" smtClean="0"/>
              <a:t>Mix of ethnic origins varies from province to province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Urban </a:t>
            </a:r>
            <a:r>
              <a:rPr lang="en-US" dirty="0" smtClean="0"/>
              <a:t>Areas and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Toronto </a:t>
            </a:r>
          </a:p>
          <a:p>
            <a:pPr lvl="1"/>
            <a:r>
              <a:rPr lang="en-US" dirty="0" smtClean="0"/>
              <a:t>Canada’s largest city</a:t>
            </a:r>
          </a:p>
          <a:p>
            <a:pPr lvl="1"/>
            <a:r>
              <a:rPr lang="en-US" dirty="0" smtClean="0"/>
              <a:t>Industrial and financial city</a:t>
            </a:r>
          </a:p>
          <a:p>
            <a:r>
              <a:rPr lang="en-US" dirty="0" smtClean="0"/>
              <a:t>Montreal</a:t>
            </a:r>
          </a:p>
          <a:p>
            <a:pPr lvl="1"/>
            <a:r>
              <a:rPr lang="en-US" dirty="0" smtClean="0"/>
              <a:t>Industrial and shipping center through the St. Lawrence and Ottawa Rivers and the Great Lakes</a:t>
            </a:r>
          </a:p>
          <a:p>
            <a:r>
              <a:rPr lang="en-US" dirty="0" smtClean="0"/>
              <a:t>Vancouver</a:t>
            </a:r>
          </a:p>
          <a:p>
            <a:pPr lvl="1"/>
            <a:r>
              <a:rPr lang="en-US" dirty="0" smtClean="0"/>
              <a:t>Handles almost all trade between Canada and Asia</a:t>
            </a:r>
          </a:p>
          <a:p>
            <a:r>
              <a:rPr lang="en-US" dirty="0" smtClean="0"/>
              <a:t>Edmonton</a:t>
            </a:r>
          </a:p>
          <a:p>
            <a:pPr lvl="1"/>
            <a:r>
              <a:rPr lang="en-US" dirty="0" smtClean="0"/>
              <a:t>Petroleum industry location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Documents and Settings\lenoksen\Desktop\World Geography\Maps\canada landform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02" y="990600"/>
            <a:ext cx="8129598" cy="52461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Created as a dominion (partially self-governing country with ties to Great Britain)</a:t>
            </a:r>
          </a:p>
          <a:p>
            <a:r>
              <a:rPr lang="en-US" dirty="0" smtClean="0"/>
              <a:t>Gained full independence in 1931 with G.B. keeping the right to approve changes to Canada’s constitution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ow a constitutional monarchy</a:t>
            </a:r>
          </a:p>
          <a:p>
            <a:r>
              <a:rPr lang="en-US" dirty="0" smtClean="0"/>
              <a:t>Executive branch: governor-general, prime minister, and the cabinet</a:t>
            </a:r>
          </a:p>
          <a:p>
            <a:pPr lvl="1"/>
            <a:r>
              <a:rPr lang="en-US" dirty="0" smtClean="0"/>
              <a:t>British monarchy still serves as head of state and appoints a governor-general to act in his/her place</a:t>
            </a:r>
          </a:p>
          <a:p>
            <a:r>
              <a:rPr lang="en-US" dirty="0" smtClean="0"/>
              <a:t>Legislative branch: Parliament, including the Senate and the House of Commons</a:t>
            </a:r>
          </a:p>
          <a:p>
            <a:pPr lvl="1"/>
            <a:r>
              <a:rPr lang="en-US" dirty="0" smtClean="0"/>
              <a:t>Prime minister is the actual head of government</a:t>
            </a:r>
          </a:p>
          <a:p>
            <a:r>
              <a:rPr lang="en-US" dirty="0" smtClean="0"/>
              <a:t>Judicial branch: Supreme Court of Canada</a:t>
            </a:r>
          </a:p>
          <a:p>
            <a:pPr lvl="1"/>
            <a:r>
              <a:rPr lang="en-US" dirty="0" smtClean="0"/>
              <a:t>Made up of 9 judges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and Health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Literacy rate of 97%</a:t>
            </a:r>
          </a:p>
          <a:p>
            <a:r>
              <a:rPr lang="en-US" dirty="0" smtClean="0"/>
              <a:t>Attending school is a requirement for children ages 6-16</a:t>
            </a:r>
          </a:p>
          <a:p>
            <a:r>
              <a:rPr lang="en-US" dirty="0" smtClean="0"/>
              <a:t>Each province is responsible for organizing and administering public education</a:t>
            </a:r>
          </a:p>
          <a:p>
            <a:r>
              <a:rPr lang="en-US" dirty="0" smtClean="0"/>
              <a:t>Canadian government helps pay for health care (public health care system)</a:t>
            </a:r>
          </a:p>
          <a:p>
            <a:pPr lvl="1"/>
            <a:r>
              <a:rPr lang="en-US" dirty="0" smtClean="0"/>
              <a:t>Each province responsible for financing and managing its own system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and 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Two official languages: English and French</a:t>
            </a:r>
          </a:p>
          <a:p>
            <a:pPr lvl="1"/>
            <a:r>
              <a:rPr lang="en-US" dirty="0" smtClean="0"/>
              <a:t>French is the d</a:t>
            </a:r>
            <a:r>
              <a:rPr lang="en-US" dirty="0" smtClean="0"/>
              <a:t>ominant </a:t>
            </a:r>
            <a:r>
              <a:rPr lang="en-US" dirty="0" smtClean="0"/>
              <a:t>language in province of Quebec</a:t>
            </a:r>
          </a:p>
          <a:p>
            <a:r>
              <a:rPr lang="en-US" dirty="0" smtClean="0"/>
              <a:t>Other languages spoken: German, Italian, Chinese, Portuguese</a:t>
            </a:r>
          </a:p>
          <a:p>
            <a:r>
              <a:rPr lang="en-US" dirty="0" smtClean="0"/>
              <a:t>Native languages: Cree and Inuktitut</a:t>
            </a:r>
          </a:p>
          <a:p>
            <a:r>
              <a:rPr lang="en-US" dirty="0" smtClean="0"/>
              <a:t>Christianity is the largest religious group</a:t>
            </a:r>
          </a:p>
          <a:p>
            <a:pPr lvl="1"/>
            <a:r>
              <a:rPr lang="en-US" dirty="0" smtClean="0"/>
              <a:t>Others include Islam, Buddhism, Hinduism, Judaism, and Sikhism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157</TotalTime>
  <Words>303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Canada</vt:lpstr>
      <vt:lpstr>Population</vt:lpstr>
      <vt:lpstr>Urban Areas and Economy</vt:lpstr>
      <vt:lpstr>Slide 4</vt:lpstr>
      <vt:lpstr>Government</vt:lpstr>
      <vt:lpstr>Education and Health Care</vt:lpstr>
      <vt:lpstr>Language and Religion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Canada</dc:title>
  <dc:creator>Administrator</dc:creator>
  <cp:lastModifiedBy>Administrator</cp:lastModifiedBy>
  <cp:revision>15</cp:revision>
  <dcterms:created xsi:type="dcterms:W3CDTF">2013-02-12T00:30:27Z</dcterms:created>
  <dcterms:modified xsi:type="dcterms:W3CDTF">2013-02-13T03:49:55Z</dcterms:modified>
</cp:coreProperties>
</file>